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302" r:id="rId6"/>
    <p:sldId id="300" r:id="rId7"/>
    <p:sldId id="271" r:id="rId8"/>
    <p:sldId id="272" r:id="rId9"/>
    <p:sldId id="275" r:id="rId10"/>
    <p:sldId id="274" r:id="rId11"/>
    <p:sldId id="276" r:id="rId12"/>
    <p:sldId id="278" r:id="rId13"/>
    <p:sldId id="277" r:id="rId14"/>
    <p:sldId id="291" r:id="rId15"/>
    <p:sldId id="301" r:id="rId16"/>
    <p:sldId id="280" r:id="rId17"/>
    <p:sldId id="281" r:id="rId18"/>
    <p:sldId id="282" r:id="rId19"/>
    <p:sldId id="306" r:id="rId20"/>
    <p:sldId id="285" r:id="rId21"/>
    <p:sldId id="286" r:id="rId22"/>
    <p:sldId id="287" r:id="rId23"/>
    <p:sldId id="290" r:id="rId24"/>
    <p:sldId id="307" r:id="rId25"/>
    <p:sldId id="270" r:id="rId26"/>
    <p:sldId id="293" r:id="rId27"/>
    <p:sldId id="294" r:id="rId28"/>
    <p:sldId id="308" r:id="rId2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AA"/>
    <a:srgbClr val="FFF7EC"/>
    <a:srgbClr val="A70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A271-EA60-4C6E-B1FF-F6300470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F762-F702-4C82-839A-C2552142D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D7A77-6279-4074-A373-F16D83B0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B0347-FBE5-4D47-B8FB-3D494D24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0A50-F9B8-416C-AEEF-54B21D91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08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F05A-C3DE-40E7-AB69-81F7F94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62852-A085-41C2-9A2A-DE3C9EBA8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070D4-CC1A-41BC-866B-A765FD1A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292E7-323A-43BE-8AF1-DB4CFE2E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6B8F-6F05-4BE7-88FA-03CF5145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99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4863B-9C5F-4AE6-B6D1-8EA2D7504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79A63-094A-4C66-A5A8-22CAA5390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63A78-4DEC-4111-8B4E-3CE94291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C9EAD-5D08-4AFA-BB36-A3A86C6D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E199-7B98-477A-8AEC-0749C885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10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8B6E-E1BF-4EBE-87F2-1BED1F91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E6ED-4549-4E34-B0B2-8FBCBD5C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0787-4A53-4109-8E68-3642F7F9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BF566-2CEB-4C7E-BFB7-ABAF06F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42AE9-F5C2-4430-88B8-4F87C84E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5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AB93-235F-4FB3-8F98-843C8921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2763B-0A05-4887-96EC-9100FF17A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B2481-0925-45EB-A1D0-4F089151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BF693-65F2-4AAC-9734-3486A445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925E4-4EC3-497F-A89E-F508C0A3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7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258F-0299-4352-819C-659FC2F4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2CDD-2929-4E8E-B5C5-FED8E67C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72F6E-1F5C-486D-A50B-525D9A3CB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6F3B1-E8E6-484C-8489-B5749577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156D1-36BD-47DE-8DE4-35CFE6D1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597F8-B44C-4EDE-8901-47712BF6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7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3BBE-27AA-4964-8227-1B9DD607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BAA1E-6983-4A59-B9A6-14ECC20FE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DDC0-1EDE-4CE9-8354-4D0A2851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56392-0883-4D01-A350-53A614F1F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F1836-5506-405F-9F9E-8A4A888FB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A44CB-7F50-4394-8E74-E0540562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B2149-033B-48D1-A704-23321383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666A2-0FC6-4765-B1C2-B872C3BB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63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5025-97C2-4725-8D80-0B26FC25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82F5-FB14-4071-A7AE-249DA604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D29D-D856-4AD2-B7B2-6A126DD6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32A82-DAF2-4BE9-A302-ABBC5B97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978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016E2-445A-4CA4-88F4-A7043BFE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564C9-2186-45E3-9306-87FF3D1E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02232-6575-4B8A-A28A-B7AB9D73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74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40A7-60E7-44A0-9B77-B3A2A008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0CECD-B300-4396-8704-7A827B964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A3544-7945-4DCC-8425-A6490A508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DC89F-7B0D-4F05-A124-7370C1DF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AFF5C-86EC-4F2A-8D89-75028850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D153-3EF7-44C2-A4AC-64DCF8C5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41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EB19-ABEE-4722-A440-4DF66BCC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7EE25-8BDD-42A6-8D75-B8B330170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4421B-8DCE-4908-8CFB-FB544C52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37367-A4F0-4DC2-A0F3-3921DF12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32E65-40F4-4891-A565-C46FF386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58B9E-86EA-446A-811C-A05D1702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0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91AB9-C592-4C42-8B98-D1B639C3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4CB4-9901-48FC-8CA1-B8907077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D756F-AA00-43FF-8CF7-992768261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C6A4-5DD1-46EC-B259-76C3FE39D5CD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517F-7401-4953-B55C-B3A7E1D50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6C8A-8839-41CB-83E9-DCA35446B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CD8E-B3CA-4DDA-A595-DA054AFF7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49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A9B8D5-7C59-37F2-27A8-B657111F4AB1}"/>
              </a:ext>
            </a:extLst>
          </p:cNvPr>
          <p:cNvSpPr/>
          <p:nvPr/>
        </p:nvSpPr>
        <p:spPr>
          <a:xfrm>
            <a:off x="689317" y="5697415"/>
            <a:ext cx="11502683" cy="11605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CCBF3-A15C-60F6-4989-75568AF23105}"/>
              </a:ext>
            </a:extLst>
          </p:cNvPr>
          <p:cNvSpPr/>
          <p:nvPr/>
        </p:nvSpPr>
        <p:spPr>
          <a:xfrm>
            <a:off x="0" y="0"/>
            <a:ext cx="689317" cy="6858000"/>
          </a:xfrm>
          <a:prstGeom prst="rect">
            <a:avLst/>
          </a:prstGeom>
          <a:gradFill flip="none" rotWithShape="1">
            <a:gsLst>
              <a:gs pos="0">
                <a:srgbClr val="FF00AA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2F916-9F98-4966-8B85-9AC7FC04CB52}"/>
              </a:ext>
            </a:extLst>
          </p:cNvPr>
          <p:cNvSpPr txBox="1">
            <a:spLocks/>
          </p:cNvSpPr>
          <p:nvPr/>
        </p:nvSpPr>
        <p:spPr>
          <a:xfrm>
            <a:off x="1250272" y="0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Bitter" panose="02000000000000000000" pitchFamily="2" charset="0"/>
              </a:rPr>
              <a:t>Mötessystemet</a:t>
            </a:r>
            <a:r>
              <a:rPr lang="en-US" b="1" dirty="0">
                <a:latin typeface="Bitter" panose="02000000000000000000" pitchFamily="2" charset="0"/>
              </a:rPr>
              <a:t> </a:t>
            </a:r>
            <a:r>
              <a:rPr lang="en-US" b="1" dirty="0" err="1">
                <a:latin typeface="Bitter" panose="02000000000000000000" pitchFamily="2" charset="0"/>
              </a:rPr>
              <a:t>eSessions</a:t>
            </a:r>
            <a:endParaRPr lang="sv-SE" b="1" dirty="0">
              <a:latin typeface="Bitter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5507BC-8B45-4626-8161-67A61194AE57}"/>
              </a:ext>
            </a:extLst>
          </p:cNvPr>
          <p:cNvSpPr txBox="1">
            <a:spLocks/>
          </p:cNvSpPr>
          <p:nvPr/>
        </p:nvSpPr>
        <p:spPr>
          <a:xfrm>
            <a:off x="1482571" y="1369050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bg1"/>
              </a:solidFill>
              <a:latin typeface="Bitter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1F698E-383D-49ED-8CD0-31A1CBA08D82}"/>
              </a:ext>
            </a:extLst>
          </p:cNvPr>
          <p:cNvSpPr txBox="1">
            <a:spLocks/>
          </p:cNvSpPr>
          <p:nvPr/>
        </p:nvSpPr>
        <p:spPr>
          <a:xfrm>
            <a:off x="1387443" y="1878325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Bitter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Bitter" panose="02000000000000000000" pitchFamily="2" charset="0"/>
            </a:endParaRPr>
          </a:p>
          <a:p>
            <a:r>
              <a:rPr lang="en-US" b="1" dirty="0" err="1">
                <a:latin typeface="Bitter" panose="02000000000000000000" pitchFamily="2" charset="0"/>
              </a:rPr>
              <a:t>Kongress</a:t>
            </a:r>
            <a:r>
              <a:rPr lang="en-US" b="1" dirty="0">
                <a:latin typeface="Bitter" panose="02000000000000000000" pitchFamily="2" charset="0"/>
              </a:rPr>
              <a:t> November 2022</a:t>
            </a:r>
            <a:endParaRPr lang="sv-SE" b="1" dirty="0">
              <a:latin typeface="Bitter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68E4-FC8B-4D31-8145-A4881A13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094" y="6322154"/>
            <a:ext cx="2354784" cy="381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D1BDF-32DC-1462-9ED4-4BF99E37E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" y="1878325"/>
            <a:ext cx="352474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8CA48D4-CF8E-4377-8246-42179E351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" y="1580837"/>
            <a:ext cx="7188916" cy="4911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237067" y="222533"/>
            <a:ext cx="11701149" cy="108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Bitter" panose="02000000000000000000" pitchFamily="2" charset="0"/>
              </a:rPr>
              <a:t>Yrkande</a:t>
            </a:r>
            <a:r>
              <a:rPr lang="en-US" sz="2400" dirty="0"/>
              <a:t> –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Nytt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eller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Begära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ordet</a:t>
            </a:r>
            <a:endParaRPr lang="sv-SE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EA4A4-FFB0-4DE8-ADC4-1E01E3B86810}"/>
              </a:ext>
            </a:extLst>
          </p:cNvPr>
          <p:cNvSpPr/>
          <p:nvPr/>
        </p:nvSpPr>
        <p:spPr>
          <a:xfrm>
            <a:off x="8463307" y="2135317"/>
            <a:ext cx="3203626" cy="65495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Välj</a:t>
            </a:r>
            <a:r>
              <a:rPr lang="en-US" dirty="0">
                <a:solidFill>
                  <a:schemeClr val="tx1"/>
                </a:solidFill>
              </a:rPr>
              <a:t> paragraph </a:t>
            </a:r>
            <a:r>
              <a:rPr lang="en-US" dirty="0" err="1">
                <a:solidFill>
                  <a:schemeClr val="tx1"/>
                </a:solidFill>
              </a:rPr>
              <a:t>eller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område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listan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BC32C-3A8E-4EF7-976D-9260BF59B3AB}"/>
              </a:ext>
            </a:extLst>
          </p:cNvPr>
          <p:cNvSpPr/>
          <p:nvPr/>
        </p:nvSpPr>
        <p:spPr>
          <a:xfrm>
            <a:off x="8799446" y="3956480"/>
            <a:ext cx="2867487" cy="116593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Välj</a:t>
            </a:r>
            <a:r>
              <a:rPr lang="en-US" dirty="0">
                <a:solidFill>
                  <a:schemeClr val="tx1"/>
                </a:solidFill>
              </a:rPr>
              <a:t> motion, </a:t>
            </a:r>
            <a:r>
              <a:rPr lang="en-US" dirty="0" err="1">
                <a:solidFill>
                  <a:schemeClr val="tx1"/>
                </a:solidFill>
              </a:rPr>
              <a:t>attsats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eller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lämna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blankt</a:t>
            </a:r>
            <a:r>
              <a:rPr lang="en-US" dirty="0">
                <a:solidFill>
                  <a:schemeClr val="tx1"/>
                </a:solidFill>
              </a:rPr>
              <a:t> om du </a:t>
            </a:r>
            <a:r>
              <a:rPr lang="en-US" dirty="0" err="1">
                <a:solidFill>
                  <a:schemeClr val="tx1"/>
                </a:solidFill>
              </a:rPr>
              <a:t>vill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förbunddstyrelsen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utlåtande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7662C8-FDD2-428D-86DB-DD03BEABE56F}"/>
              </a:ext>
            </a:extLst>
          </p:cNvPr>
          <p:cNvSpPr/>
          <p:nvPr/>
        </p:nvSpPr>
        <p:spPr>
          <a:xfrm>
            <a:off x="7688014" y="5288823"/>
            <a:ext cx="2923520" cy="134508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5. </a:t>
            </a:r>
            <a:r>
              <a:rPr lang="en-US" dirty="0" err="1">
                <a:solidFill>
                  <a:schemeClr val="tx1"/>
                </a:solidFill>
              </a:rPr>
              <a:t>Klicka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vill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bifall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avslag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eller</a:t>
            </a:r>
            <a:r>
              <a:rPr lang="en-US" dirty="0">
                <a:solidFill>
                  <a:schemeClr val="tx1"/>
                </a:solidFill>
              </a:rPr>
              <a:t> om du </a:t>
            </a:r>
            <a:r>
              <a:rPr lang="en-US" dirty="0" err="1">
                <a:solidFill>
                  <a:schemeClr val="tx1"/>
                </a:solidFill>
              </a:rPr>
              <a:t>har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tilläggsyrkande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77315-CBD8-4EE6-9791-0607EF1E5953}"/>
              </a:ext>
            </a:extLst>
          </p:cNvPr>
          <p:cNvCxnSpPr>
            <a:cxnSpLocks/>
          </p:cNvCxnSpPr>
          <p:nvPr/>
        </p:nvCxnSpPr>
        <p:spPr>
          <a:xfrm flipH="1">
            <a:off x="7199790" y="3519372"/>
            <a:ext cx="1341880" cy="0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FE3C6F-6239-46E9-BB3A-1629C447087F}"/>
              </a:ext>
            </a:extLst>
          </p:cNvPr>
          <p:cNvCxnSpPr>
            <a:cxnSpLocks/>
          </p:cNvCxnSpPr>
          <p:nvPr/>
        </p:nvCxnSpPr>
        <p:spPr>
          <a:xfrm flipH="1">
            <a:off x="7199790" y="2515946"/>
            <a:ext cx="1263517" cy="642360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FA098BA-A7F5-091A-0B57-A2A6024C08D5}"/>
              </a:ext>
            </a:extLst>
          </p:cNvPr>
          <p:cNvSpPr/>
          <p:nvPr/>
        </p:nvSpPr>
        <p:spPr>
          <a:xfrm>
            <a:off x="8463307" y="2937606"/>
            <a:ext cx="2867487" cy="65495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en-US" dirty="0" err="1">
                <a:solidFill>
                  <a:schemeClr val="tx1"/>
                </a:solidFill>
              </a:rPr>
              <a:t>Välj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utlåtande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42B9FF-FF01-9D82-B7DB-849E06F3DA83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134330" y="3790073"/>
            <a:ext cx="1665116" cy="749375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BB039F-C472-5682-DD7C-7511C8D47A57}"/>
              </a:ext>
            </a:extLst>
          </p:cNvPr>
          <p:cNvCxnSpPr>
            <a:cxnSpLocks/>
          </p:cNvCxnSpPr>
          <p:nvPr/>
        </p:nvCxnSpPr>
        <p:spPr>
          <a:xfrm flipH="1" flipV="1">
            <a:off x="6288869" y="4362268"/>
            <a:ext cx="1678019" cy="926555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6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FE8AB-AC15-DCE8-7430-F1164AC6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40" y="1108512"/>
            <a:ext cx="6318936" cy="4423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237067" y="222533"/>
            <a:ext cx="11701149" cy="108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Bitter" panose="02000000000000000000" pitchFamily="2" charset="0"/>
              </a:rPr>
              <a:t>Yrkande</a:t>
            </a:r>
            <a:r>
              <a:rPr lang="en-US" sz="2400" dirty="0"/>
              <a:t> –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Nytt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br>
              <a:rPr lang="en-US" sz="2400" b="1" dirty="0">
                <a:latin typeface="Bitter" panose="02000000000000000000" pitchFamily="2" charset="0"/>
              </a:rPr>
            </a:br>
            <a:r>
              <a:rPr lang="en-US" sz="2400" b="1" dirty="0" err="1">
                <a:latin typeface="Bitter" panose="02000000000000000000" pitchFamily="2" charset="0"/>
              </a:rPr>
              <a:t>eller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Begära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ordet</a:t>
            </a:r>
            <a:endParaRPr lang="sv-SE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87DB7-8697-4E68-8618-9E4A4D70AAE8}"/>
              </a:ext>
            </a:extLst>
          </p:cNvPr>
          <p:cNvSpPr/>
          <p:nvPr/>
        </p:nvSpPr>
        <p:spPr>
          <a:xfrm>
            <a:off x="126521" y="4074545"/>
            <a:ext cx="2867487" cy="1457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5. </a:t>
            </a:r>
            <a:r>
              <a:rPr lang="en-US" dirty="0" err="1">
                <a:solidFill>
                  <a:schemeClr val="tx1"/>
                </a:solidFill>
              </a:rPr>
              <a:t>Skriv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motivering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eller</a:t>
            </a:r>
            <a:r>
              <a:rPr lang="en-US" dirty="0">
                <a:solidFill>
                  <a:schemeClr val="tx1"/>
                </a:solidFill>
              </a:rPr>
              <a:t> om du </a:t>
            </a:r>
            <a:r>
              <a:rPr lang="en-US" dirty="0" err="1">
                <a:solidFill>
                  <a:schemeClr val="tx1"/>
                </a:solidFill>
              </a:rPr>
              <a:t>väljer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tilläggsyrkande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måste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detta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bekrivas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här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782CEA-7F9C-4E3C-B22F-B76068D8CBBC}"/>
              </a:ext>
            </a:extLst>
          </p:cNvPr>
          <p:cNvSpPr/>
          <p:nvPr/>
        </p:nvSpPr>
        <p:spPr>
          <a:xfrm>
            <a:off x="3792894" y="108816"/>
            <a:ext cx="1990078" cy="65495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6. </a:t>
            </a:r>
            <a:r>
              <a:rPr lang="en-US" dirty="0" err="1">
                <a:solidFill>
                  <a:schemeClr val="tx1"/>
                </a:solidFill>
              </a:rPr>
              <a:t>Klicka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skicka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E39D59-5999-4B11-9013-2C1F445A46A5}"/>
              </a:ext>
            </a:extLst>
          </p:cNvPr>
          <p:cNvSpPr/>
          <p:nvPr/>
        </p:nvSpPr>
        <p:spPr>
          <a:xfrm>
            <a:off x="358623" y="1305017"/>
            <a:ext cx="1990078" cy="160007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 </a:t>
            </a:r>
            <a:r>
              <a:rPr lang="en-US" dirty="0" err="1">
                <a:solidFill>
                  <a:schemeClr val="tx1"/>
                </a:solidFill>
              </a:rPr>
              <a:t>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välja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skicka</a:t>
            </a:r>
            <a:r>
              <a:rPr lang="en-US" dirty="0">
                <a:solidFill>
                  <a:schemeClr val="tx1"/>
                </a:solidFill>
              </a:rPr>
              <a:t> in det.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3F10EB-948A-4FA2-B71F-44487E437190}"/>
              </a:ext>
            </a:extLst>
          </p:cNvPr>
          <p:cNvSpPr/>
          <p:nvPr/>
        </p:nvSpPr>
        <p:spPr>
          <a:xfrm>
            <a:off x="1109709" y="5682297"/>
            <a:ext cx="10413507" cy="103809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När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skickat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ditt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 kommer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upp</a:t>
            </a:r>
            <a:r>
              <a:rPr lang="en-US" dirty="0">
                <a:solidFill>
                  <a:schemeClr val="tx1"/>
                </a:solidFill>
              </a:rPr>
              <a:t> hos </a:t>
            </a:r>
            <a:r>
              <a:rPr lang="en-US" dirty="0" err="1">
                <a:solidFill>
                  <a:schemeClr val="tx1"/>
                </a:solidFill>
              </a:rPr>
              <a:t>presidiet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och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placeras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talarlistan</a:t>
            </a:r>
            <a:r>
              <a:rPr lang="en-US" dirty="0">
                <a:solidFill>
                  <a:schemeClr val="tx1"/>
                </a:solidFill>
              </a:rPr>
              <a:t>.  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DDA59-6FB9-4365-84E7-2073CCC89593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465468" y="763775"/>
            <a:ext cx="322465" cy="1052408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10275F-2BB9-4B60-9337-2BF97167833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348701" y="1879375"/>
            <a:ext cx="1821669" cy="225682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325879-DC0A-4413-BE58-E0989209C5E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994008" y="4163076"/>
            <a:ext cx="805580" cy="640080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CA96-B7A3-4E91-818C-8EF35CF1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Visas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talarlistan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FEBD6-690F-D66D-124B-58F4A1A8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4" y="1310688"/>
            <a:ext cx="8121444" cy="50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7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756081" y="355107"/>
            <a:ext cx="10793768" cy="1402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 err="1">
                <a:latin typeface="Bitter" panose="02000000000000000000" pitchFamily="2" charset="0"/>
              </a:rPr>
              <a:t>Yrkande</a:t>
            </a:r>
            <a:r>
              <a:rPr lang="en-US" dirty="0"/>
              <a:t> </a:t>
            </a:r>
            <a:br>
              <a:rPr lang="en-US" b="1" dirty="0">
                <a:latin typeface="Bitter" panose="02000000000000000000" pitchFamily="2" charset="0"/>
              </a:rPr>
            </a:br>
            <a:br>
              <a:rPr lang="en-US" dirty="0"/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skickat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yrkande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bara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spara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det kommer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talarlistan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presidiet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yrkande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Yrkandet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markerat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gul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färg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vilka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yrkanden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skickat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C63D-3AC8-4EA1-A1E5-CCE87B765FA3}"/>
              </a:ext>
            </a:extLst>
          </p:cNvPr>
          <p:cNvSpPr/>
          <p:nvPr/>
        </p:nvSpPr>
        <p:spPr>
          <a:xfrm>
            <a:off x="6651314" y="5267994"/>
            <a:ext cx="4145873" cy="147369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 </a:t>
            </a:r>
            <a:r>
              <a:rPr lang="en-US" dirty="0" err="1">
                <a:solidFill>
                  <a:schemeClr val="tx1"/>
                </a:solidFill>
              </a:rPr>
              <a:t>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ändra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skickat</a:t>
            </a:r>
            <a:r>
              <a:rPr lang="en-US" dirty="0">
                <a:solidFill>
                  <a:schemeClr val="tx1"/>
                </a:solidFill>
              </a:rPr>
              <a:t> in det. Du </a:t>
            </a:r>
            <a:r>
              <a:rPr lang="en-US" dirty="0" err="1">
                <a:solidFill>
                  <a:schemeClr val="tx1"/>
                </a:solidFill>
              </a:rPr>
              <a:t>kan</a:t>
            </a:r>
            <a:r>
              <a:rPr lang="en-US" dirty="0">
                <a:solidFill>
                  <a:schemeClr val="tx1"/>
                </a:solidFill>
              </a:rPr>
              <a:t> bara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 fall ta </a:t>
            </a:r>
            <a:r>
              <a:rPr lang="en-US" dirty="0" err="1">
                <a:solidFill>
                  <a:schemeClr val="tx1"/>
                </a:solidFill>
              </a:rPr>
              <a:t>bort</a:t>
            </a:r>
            <a:r>
              <a:rPr lang="en-US" dirty="0">
                <a:solidFill>
                  <a:schemeClr val="tx1"/>
                </a:solidFill>
              </a:rPr>
              <a:t> det.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Presidiet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får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notis</a:t>
            </a:r>
            <a:r>
              <a:rPr lang="en-US" dirty="0">
                <a:solidFill>
                  <a:schemeClr val="tx1"/>
                </a:solidFill>
              </a:rPr>
              <a:t> om </a:t>
            </a:r>
            <a:r>
              <a:rPr lang="en-US" dirty="0" err="1">
                <a:solidFill>
                  <a:schemeClr val="tx1"/>
                </a:solidFill>
              </a:rPr>
              <a:t>att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dragit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tillbaka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D2CC8-6D0A-9205-4CAC-21B01367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3" y="2088131"/>
            <a:ext cx="5771145" cy="317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E1539D9-E12C-42B2-813D-F369AF60A637}"/>
              </a:ext>
            </a:extLst>
          </p:cNvPr>
          <p:cNvSpPr/>
          <p:nvPr/>
        </p:nvSpPr>
        <p:spPr>
          <a:xfrm>
            <a:off x="5557420" y="2917008"/>
            <a:ext cx="1424751" cy="669571"/>
          </a:xfrm>
          <a:prstGeom prst="rightArrow">
            <a:avLst>
              <a:gd name="adj1" fmla="val 15671"/>
              <a:gd name="adj2" fmla="val 6418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316A1A-6AB2-BE87-773F-350E3CFDD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54" y="1660124"/>
            <a:ext cx="4751722" cy="353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71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756081" y="355107"/>
            <a:ext cx="10793768" cy="423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Bitter" panose="02000000000000000000" pitchFamily="2" charset="0"/>
              </a:rPr>
              <a:t>I </a:t>
            </a:r>
            <a:r>
              <a:rPr lang="en-US" b="1" dirty="0" err="1">
                <a:latin typeface="Bitter" panose="02000000000000000000" pitchFamily="2" charset="0"/>
              </a:rPr>
              <a:t>talarstolen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804C2-0403-49F6-957F-24792F6867FA}"/>
              </a:ext>
            </a:extLst>
          </p:cNvPr>
          <p:cNvSpPr/>
          <p:nvPr/>
        </p:nvSpPr>
        <p:spPr>
          <a:xfrm>
            <a:off x="864357" y="4392127"/>
            <a:ext cx="4145873" cy="147369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lägger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ditt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yrkande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talarstolen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5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minuters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talartid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talarstolen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klocka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räknar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ned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2409F-3F6F-494A-A03B-DA1D26C74835}"/>
              </a:ext>
            </a:extLst>
          </p:cNvPr>
          <p:cNvSpPr/>
          <p:nvPr/>
        </p:nvSpPr>
        <p:spPr>
          <a:xfrm>
            <a:off x="7923266" y="5527096"/>
            <a:ext cx="3256385" cy="67744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talarstolen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visas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ditt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namn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avdelning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23461-4CA4-F161-A6BD-D1210C1F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81" y="1407015"/>
            <a:ext cx="3926224" cy="23239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A956A-B6B6-3A4B-3B5A-C22931388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66" y="567020"/>
            <a:ext cx="2676899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A9B8D5-7C59-37F2-27A8-B657111F4AB1}"/>
              </a:ext>
            </a:extLst>
          </p:cNvPr>
          <p:cNvSpPr/>
          <p:nvPr/>
        </p:nvSpPr>
        <p:spPr>
          <a:xfrm>
            <a:off x="689317" y="5697415"/>
            <a:ext cx="11502683" cy="11605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CCBF3-A15C-60F6-4989-75568AF23105}"/>
              </a:ext>
            </a:extLst>
          </p:cNvPr>
          <p:cNvSpPr/>
          <p:nvPr/>
        </p:nvSpPr>
        <p:spPr>
          <a:xfrm>
            <a:off x="0" y="0"/>
            <a:ext cx="689317" cy="6858000"/>
          </a:xfrm>
          <a:prstGeom prst="rect">
            <a:avLst/>
          </a:prstGeom>
          <a:gradFill flip="none" rotWithShape="1">
            <a:gsLst>
              <a:gs pos="0">
                <a:srgbClr val="FF00AA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2F916-9F98-4966-8B85-9AC7FC04CB52}"/>
              </a:ext>
            </a:extLst>
          </p:cNvPr>
          <p:cNvSpPr txBox="1">
            <a:spLocks/>
          </p:cNvSpPr>
          <p:nvPr/>
        </p:nvSpPr>
        <p:spPr>
          <a:xfrm>
            <a:off x="1250272" y="1041400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>
                <a:latin typeface="HK Compression Heavy Condensed" pitchFamily="50" charset="0"/>
              </a:rPr>
              <a:t>Beslut</a:t>
            </a:r>
            <a:r>
              <a:rPr lang="en-US" sz="10000" dirty="0">
                <a:latin typeface="HK Compression Heavy Condensed" pitchFamily="50" charset="0"/>
              </a:rPr>
              <a:t> </a:t>
            </a:r>
            <a:r>
              <a:rPr lang="en-US" sz="10000" dirty="0" err="1">
                <a:latin typeface="HK Compression Heavy Condensed" pitchFamily="50" charset="0"/>
              </a:rPr>
              <a:t>och</a:t>
            </a:r>
            <a:r>
              <a:rPr lang="en-US" sz="10000" dirty="0">
                <a:latin typeface="HK Compression Heavy Condensed" pitchFamily="50" charset="0"/>
              </a:rPr>
              <a:t> </a:t>
            </a:r>
            <a:r>
              <a:rPr lang="en-US" sz="10000" dirty="0" err="1">
                <a:latin typeface="HK Compression Heavy Condensed" pitchFamily="50" charset="0"/>
              </a:rPr>
              <a:t>Votering</a:t>
            </a:r>
            <a:endParaRPr lang="sv-SE" sz="10000" dirty="0">
              <a:latin typeface="HK Compression Heavy Condensed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5507BC-8B45-4626-8161-67A61194AE57}"/>
              </a:ext>
            </a:extLst>
          </p:cNvPr>
          <p:cNvSpPr txBox="1">
            <a:spLocks/>
          </p:cNvSpPr>
          <p:nvPr/>
        </p:nvSpPr>
        <p:spPr>
          <a:xfrm>
            <a:off x="1482571" y="1369050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bg1"/>
              </a:solidFill>
              <a:latin typeface="Bitter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68E4-FC8B-4D31-8145-A4881A13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094" y="6322154"/>
            <a:ext cx="2354784" cy="381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D1BDF-32DC-1462-9ED4-4BF99E37E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" y="1878325"/>
            <a:ext cx="352474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AC19A9-5305-4762-8E7B-3AC2961BBC13}"/>
              </a:ext>
            </a:extLst>
          </p:cNvPr>
          <p:cNvSpPr txBox="1">
            <a:spLocks/>
          </p:cNvSpPr>
          <p:nvPr/>
        </p:nvSpPr>
        <p:spPr>
          <a:xfrm>
            <a:off x="270934" y="495346"/>
            <a:ext cx="4483946" cy="610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Votering</a:t>
            </a:r>
            <a:br>
              <a:rPr lang="en-US" b="1" dirty="0">
                <a:latin typeface="Bitter" panose="02000000000000000000" pitchFamily="2" charset="0"/>
              </a:rPr>
            </a:br>
            <a:br>
              <a:rPr lang="en-US" dirty="0"/>
            </a:b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någon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begärt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rösträkning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votering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läser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ordföranden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propositionsordningen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sedan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votering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växlar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knapparna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om till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voteringsläge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projektorbilden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visas “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Votering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pågår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FD48F-0D10-4D7F-FF8B-1CE4959D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1768464"/>
            <a:ext cx="6154996" cy="4895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2A929-1D2B-D99D-083C-9D8307CD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286" y="185630"/>
            <a:ext cx="3529780" cy="28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0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AC19A9-5305-4762-8E7B-3AC2961BBC13}"/>
              </a:ext>
            </a:extLst>
          </p:cNvPr>
          <p:cNvSpPr txBox="1">
            <a:spLocks/>
          </p:cNvSpPr>
          <p:nvPr/>
        </p:nvSpPr>
        <p:spPr>
          <a:xfrm>
            <a:off x="270934" y="495346"/>
            <a:ext cx="4483946" cy="551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Votering</a:t>
            </a:r>
            <a:br>
              <a:rPr lang="en-US" b="1" dirty="0">
                <a:latin typeface="Bitter" panose="02000000000000000000" pitchFamily="2" charset="0"/>
              </a:rPr>
            </a:br>
            <a:br>
              <a:rPr lang="en-US" dirty="0"/>
            </a:b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tryckt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får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kvittens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längst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visar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mottagen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ändra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under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voteringen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öppen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voteringen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stängs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växlas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knapparna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tillbaka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16123-5784-6DFA-DFED-B1783BB6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502" y="728548"/>
            <a:ext cx="6331976" cy="50461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32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D3CB52-B6F1-49E1-AC5D-B1F5BEE6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13" y="100965"/>
            <a:ext cx="10515600" cy="1325563"/>
          </a:xfrm>
        </p:spPr>
        <p:txBody>
          <a:bodyPr/>
          <a:lstStyle/>
          <a:p>
            <a:r>
              <a:rPr lang="en-US" dirty="0" err="1"/>
              <a:t>Resultatet</a:t>
            </a:r>
            <a:r>
              <a:rPr lang="en-US" dirty="0"/>
              <a:t> visas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projektorn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250A5-42B2-F867-8AD3-70674F17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59171"/>
            <a:ext cx="9434366" cy="52448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768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A9B8D5-7C59-37F2-27A8-B657111F4AB1}"/>
              </a:ext>
            </a:extLst>
          </p:cNvPr>
          <p:cNvSpPr/>
          <p:nvPr/>
        </p:nvSpPr>
        <p:spPr>
          <a:xfrm>
            <a:off x="689317" y="5697415"/>
            <a:ext cx="11502683" cy="11605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CCBF3-A15C-60F6-4989-75568AF23105}"/>
              </a:ext>
            </a:extLst>
          </p:cNvPr>
          <p:cNvSpPr/>
          <p:nvPr/>
        </p:nvSpPr>
        <p:spPr>
          <a:xfrm>
            <a:off x="0" y="0"/>
            <a:ext cx="689317" cy="6858000"/>
          </a:xfrm>
          <a:prstGeom prst="rect">
            <a:avLst/>
          </a:prstGeom>
          <a:gradFill flip="none" rotWithShape="1">
            <a:gsLst>
              <a:gs pos="0">
                <a:srgbClr val="FF00AA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2F916-9F98-4966-8B85-9AC7FC04CB52}"/>
              </a:ext>
            </a:extLst>
          </p:cNvPr>
          <p:cNvSpPr txBox="1">
            <a:spLocks/>
          </p:cNvSpPr>
          <p:nvPr/>
        </p:nvSpPr>
        <p:spPr>
          <a:xfrm>
            <a:off x="1303850" y="1446457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>
                <a:latin typeface="HK Compression Heavy Condensed" pitchFamily="50" charset="0"/>
              </a:rPr>
              <a:t>Personval</a:t>
            </a:r>
            <a:endParaRPr lang="sv-SE" sz="10000" dirty="0">
              <a:latin typeface="HK Compression Heavy Condensed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5507BC-8B45-4626-8161-67A61194AE57}"/>
              </a:ext>
            </a:extLst>
          </p:cNvPr>
          <p:cNvSpPr txBox="1">
            <a:spLocks/>
          </p:cNvSpPr>
          <p:nvPr/>
        </p:nvSpPr>
        <p:spPr>
          <a:xfrm>
            <a:off x="1482571" y="1369050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bg1"/>
              </a:solidFill>
              <a:latin typeface="Bitter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68E4-FC8B-4D31-8145-A4881A13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094" y="6322154"/>
            <a:ext cx="2354784" cy="381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D1BDF-32DC-1462-9ED4-4BF99E37E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" y="1878325"/>
            <a:ext cx="352474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698A74-E476-2C55-4A2F-F14F7A97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984" y="1488193"/>
            <a:ext cx="6773220" cy="4267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79823-DD41-45A3-B223-B5FE11CF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348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Inloggningssidan</a:t>
            </a:r>
            <a:r>
              <a:rPr lang="en-US" sz="4000" dirty="0"/>
              <a:t>.</a:t>
            </a:r>
            <a:endParaRPr lang="sv-SE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23A6E-EFD5-4F7A-85AF-6D0B7845341F}"/>
              </a:ext>
            </a:extLst>
          </p:cNvPr>
          <p:cNvSpPr/>
          <p:nvPr/>
        </p:nvSpPr>
        <p:spPr>
          <a:xfrm>
            <a:off x="674703" y="2734321"/>
            <a:ext cx="2299316" cy="100317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Fyll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medlemsnummer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5BC6A7-2519-406F-ADF2-A6E78A67CEC6}"/>
              </a:ext>
            </a:extLst>
          </p:cNvPr>
          <p:cNvCxnSpPr>
            <a:cxnSpLocks/>
          </p:cNvCxnSpPr>
          <p:nvPr/>
        </p:nvCxnSpPr>
        <p:spPr>
          <a:xfrm flipV="1">
            <a:off x="2974019" y="2918402"/>
            <a:ext cx="1784412" cy="190868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51F7C-5FC2-445A-9716-04A9500EC7EE}"/>
              </a:ext>
            </a:extLst>
          </p:cNvPr>
          <p:cNvSpPr/>
          <p:nvPr/>
        </p:nvSpPr>
        <p:spPr>
          <a:xfrm>
            <a:off x="674703" y="3910108"/>
            <a:ext cx="2299316" cy="100317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Ange </a:t>
            </a:r>
            <a:r>
              <a:rPr lang="en-US" dirty="0" err="1">
                <a:solidFill>
                  <a:schemeClr val="tx1"/>
                </a:solidFill>
              </a:rPr>
              <a:t>lösenord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som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fått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utskickat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799D88-9308-49F9-9521-73CD32C7CE60}"/>
              </a:ext>
            </a:extLst>
          </p:cNvPr>
          <p:cNvCxnSpPr>
            <a:cxnSpLocks/>
          </p:cNvCxnSpPr>
          <p:nvPr/>
        </p:nvCxnSpPr>
        <p:spPr>
          <a:xfrm flipV="1">
            <a:off x="2942207" y="3546631"/>
            <a:ext cx="1816224" cy="688632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8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AC19A9-5305-4762-8E7B-3AC2961BBC13}"/>
              </a:ext>
            </a:extLst>
          </p:cNvPr>
          <p:cNvSpPr txBox="1">
            <a:spLocks/>
          </p:cNvSpPr>
          <p:nvPr/>
        </p:nvSpPr>
        <p:spPr>
          <a:xfrm>
            <a:off x="270934" y="495346"/>
            <a:ext cx="4483946" cy="610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Personval</a:t>
            </a:r>
            <a:br>
              <a:rPr lang="en-US" b="1" dirty="0">
                <a:latin typeface="Bitter" panose="02000000000000000000" pitchFamily="2" charset="0"/>
              </a:rPr>
            </a:br>
            <a:br>
              <a:rPr lang="en-US" dirty="0"/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kongressen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ska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antal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genomföras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kandidaterna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valberedningen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ledamöter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möjlighet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någon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kandidat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anmäla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sig till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talarlistan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använder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knappen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begära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025C4-F55D-D96E-1507-A6BF5C50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990294"/>
            <a:ext cx="6067446" cy="4847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63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AC19A9-5305-4762-8E7B-3AC2961BBC13}"/>
              </a:ext>
            </a:extLst>
          </p:cNvPr>
          <p:cNvSpPr txBox="1">
            <a:spLocks/>
          </p:cNvSpPr>
          <p:nvPr/>
        </p:nvSpPr>
        <p:spPr>
          <a:xfrm>
            <a:off x="270934" y="495346"/>
            <a:ext cx="4483946" cy="6102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Personval</a:t>
            </a:r>
            <a:br>
              <a:rPr lang="en-US" b="1" dirty="0">
                <a:latin typeface="Bitter" panose="02000000000000000000" pitchFamily="2" charset="0"/>
              </a:rPr>
            </a:br>
            <a:br>
              <a:rPr lang="en-US" dirty="0"/>
            </a:b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valet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visas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grön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tom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röstsedel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under visas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välja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gör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henom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klicka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bredvid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namnet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måste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välja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rätt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antal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ska man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välja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bara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skicka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giltigt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klickar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skicka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in”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ångra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dig,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tänk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dig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lapp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Ingen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röstat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under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själva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valet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 bara se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röstat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valet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avslutats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information om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vem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röstat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4F461-EAAF-69D9-C147-F919F1CA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49" y="495346"/>
            <a:ext cx="6553202" cy="53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45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F53261-1A19-798C-9E4E-85F055FF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56" y="495346"/>
            <a:ext cx="7239080" cy="586730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AC19A9-5305-4762-8E7B-3AC2961BBC13}"/>
              </a:ext>
            </a:extLst>
          </p:cNvPr>
          <p:cNvSpPr txBox="1">
            <a:spLocks/>
          </p:cNvSpPr>
          <p:nvPr/>
        </p:nvSpPr>
        <p:spPr>
          <a:xfrm>
            <a:off x="270934" y="495346"/>
            <a:ext cx="4294293" cy="1109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Personval</a:t>
            </a:r>
            <a:br>
              <a:rPr lang="en-US" b="1" dirty="0">
                <a:latin typeface="Bitter" panose="02000000000000000000" pitchFamily="2" charset="0"/>
              </a:rPr>
            </a:br>
            <a:br>
              <a:rPr lang="en-US" dirty="0"/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E010B-2B3F-4EE1-81EA-1780ECD4AE18}"/>
              </a:ext>
            </a:extLst>
          </p:cNvPr>
          <p:cNvSpPr/>
          <p:nvPr/>
        </p:nvSpPr>
        <p:spPr>
          <a:xfrm>
            <a:off x="9685867" y="3248376"/>
            <a:ext cx="2393092" cy="7804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Välj</a:t>
            </a:r>
            <a:r>
              <a:rPr lang="en-US" dirty="0">
                <a:solidFill>
                  <a:schemeClr val="tx1"/>
                </a:solidFill>
              </a:rPr>
              <a:t> person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listan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21647D-6D8C-45DB-8D09-EC0A91D29B95}"/>
              </a:ext>
            </a:extLst>
          </p:cNvPr>
          <p:cNvSpPr/>
          <p:nvPr/>
        </p:nvSpPr>
        <p:spPr>
          <a:xfrm>
            <a:off x="270934" y="3835472"/>
            <a:ext cx="2393092" cy="7804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Skicka</a:t>
            </a:r>
            <a:r>
              <a:rPr lang="en-US" dirty="0">
                <a:solidFill>
                  <a:schemeClr val="tx1"/>
                </a:solidFill>
              </a:rPr>
              <a:t> in din </a:t>
            </a:r>
            <a:r>
              <a:rPr lang="en-US" dirty="0" err="1">
                <a:solidFill>
                  <a:schemeClr val="tx1"/>
                </a:solidFill>
              </a:rPr>
              <a:t>röst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84EC9-229A-41B6-893B-14B36D90F4B8}"/>
              </a:ext>
            </a:extLst>
          </p:cNvPr>
          <p:cNvSpPr/>
          <p:nvPr/>
        </p:nvSpPr>
        <p:spPr>
          <a:xfrm>
            <a:off x="10226944" y="1050313"/>
            <a:ext cx="1852015" cy="81094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 </a:t>
            </a:r>
            <a:r>
              <a:rPr lang="en-US" dirty="0" err="1">
                <a:solidFill>
                  <a:schemeClr val="tx1"/>
                </a:solidFill>
              </a:rPr>
              <a:t>bort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ditt</a:t>
            </a:r>
            <a:r>
              <a:rPr lang="en-US" dirty="0">
                <a:solidFill>
                  <a:schemeClr val="tx1"/>
                </a:solidFill>
              </a:rPr>
              <a:t> val.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03C61F-697B-4A5E-A20C-61603E187E4B}"/>
              </a:ext>
            </a:extLst>
          </p:cNvPr>
          <p:cNvCxnSpPr>
            <a:cxnSpLocks/>
          </p:cNvCxnSpPr>
          <p:nvPr/>
        </p:nvCxnSpPr>
        <p:spPr>
          <a:xfrm flipH="1">
            <a:off x="9122979" y="4028841"/>
            <a:ext cx="562888" cy="753366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7B89CC-15D0-4BC3-BF7F-8B8189ADBFD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664026" y="3051513"/>
            <a:ext cx="1371946" cy="1174192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5CF4CA-806B-4530-BBCF-E6AB71CF42CC}"/>
              </a:ext>
            </a:extLst>
          </p:cNvPr>
          <p:cNvCxnSpPr>
            <a:cxnSpLocks/>
          </p:cNvCxnSpPr>
          <p:nvPr/>
        </p:nvCxnSpPr>
        <p:spPr>
          <a:xfrm flipH="1">
            <a:off x="9028011" y="1240221"/>
            <a:ext cx="1198933" cy="1099094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1A9BE1A-BEA7-CA2E-E900-A7A77B2D64F9}"/>
              </a:ext>
            </a:extLst>
          </p:cNvPr>
          <p:cNvSpPr/>
          <p:nvPr/>
        </p:nvSpPr>
        <p:spPr>
          <a:xfrm>
            <a:off x="698838" y="1240221"/>
            <a:ext cx="1852015" cy="81094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Din </a:t>
            </a:r>
            <a:r>
              <a:rPr lang="en-US" dirty="0" err="1">
                <a:solidFill>
                  <a:schemeClr val="tx1"/>
                </a:solidFill>
              </a:rPr>
              <a:t>röstsedel</a:t>
            </a:r>
            <a:r>
              <a:rPr lang="en-US" dirty="0">
                <a:solidFill>
                  <a:schemeClr val="tx1"/>
                </a:solidFill>
              </a:rPr>
              <a:t> med de </a:t>
            </a:r>
            <a:r>
              <a:rPr lang="en-US" dirty="0" err="1">
                <a:solidFill>
                  <a:schemeClr val="tx1"/>
                </a:solidFill>
              </a:rPr>
              <a:t>personer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valt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D63525-3A96-E486-A948-45255FE0C72D}"/>
              </a:ext>
            </a:extLst>
          </p:cNvPr>
          <p:cNvCxnSpPr>
            <a:cxnSpLocks/>
          </p:cNvCxnSpPr>
          <p:nvPr/>
        </p:nvCxnSpPr>
        <p:spPr>
          <a:xfrm flipV="1">
            <a:off x="2559961" y="1656068"/>
            <a:ext cx="1833702" cy="133700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02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8DE6DB-BF54-41E9-9866-5970B200D8A1}"/>
              </a:ext>
            </a:extLst>
          </p:cNvPr>
          <p:cNvSpPr txBox="1">
            <a:spLocks/>
          </p:cNvSpPr>
          <p:nvPr/>
        </p:nvSpPr>
        <p:spPr>
          <a:xfrm>
            <a:off x="784013" y="100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Resultatet</a:t>
            </a:r>
            <a:r>
              <a:rPr lang="en-US" dirty="0"/>
              <a:t> visas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projektorn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0BBFF-29DE-4D52-0802-B03533D20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433287"/>
            <a:ext cx="8403772" cy="4762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471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A9B8D5-7C59-37F2-27A8-B657111F4AB1}"/>
              </a:ext>
            </a:extLst>
          </p:cNvPr>
          <p:cNvSpPr/>
          <p:nvPr/>
        </p:nvSpPr>
        <p:spPr>
          <a:xfrm>
            <a:off x="689317" y="5697415"/>
            <a:ext cx="11502683" cy="11605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CCBF3-A15C-60F6-4989-75568AF23105}"/>
              </a:ext>
            </a:extLst>
          </p:cNvPr>
          <p:cNvSpPr/>
          <p:nvPr/>
        </p:nvSpPr>
        <p:spPr>
          <a:xfrm>
            <a:off x="0" y="0"/>
            <a:ext cx="689317" cy="6858000"/>
          </a:xfrm>
          <a:prstGeom prst="rect">
            <a:avLst/>
          </a:prstGeom>
          <a:gradFill flip="none" rotWithShape="1">
            <a:gsLst>
              <a:gs pos="0">
                <a:srgbClr val="FF00AA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2F916-9F98-4966-8B85-9AC7FC04CB52}"/>
              </a:ext>
            </a:extLst>
          </p:cNvPr>
          <p:cNvSpPr txBox="1">
            <a:spLocks/>
          </p:cNvSpPr>
          <p:nvPr/>
        </p:nvSpPr>
        <p:spPr>
          <a:xfrm>
            <a:off x="1250272" y="1214237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>
                <a:latin typeface="HK Compression Heavy Condensed" pitchFamily="50" charset="0"/>
              </a:rPr>
              <a:t>Dokument</a:t>
            </a:r>
            <a:endParaRPr lang="sv-SE" sz="10000" dirty="0">
              <a:latin typeface="HK Compression Heavy Condensed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5507BC-8B45-4626-8161-67A61194AE57}"/>
              </a:ext>
            </a:extLst>
          </p:cNvPr>
          <p:cNvSpPr txBox="1">
            <a:spLocks/>
          </p:cNvSpPr>
          <p:nvPr/>
        </p:nvSpPr>
        <p:spPr>
          <a:xfrm>
            <a:off x="1482571" y="1369050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bg1"/>
              </a:solidFill>
              <a:latin typeface="Bitter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68E4-FC8B-4D31-8145-A4881A13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094" y="6322154"/>
            <a:ext cx="2354784" cy="381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D1BDF-32DC-1462-9ED4-4BF99E37E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" y="1878325"/>
            <a:ext cx="352474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51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AC19A9-5305-4762-8E7B-3AC2961BBC13}"/>
              </a:ext>
            </a:extLst>
          </p:cNvPr>
          <p:cNvSpPr txBox="1">
            <a:spLocks/>
          </p:cNvSpPr>
          <p:nvPr/>
        </p:nvSpPr>
        <p:spPr>
          <a:xfrm>
            <a:off x="756081" y="355106"/>
            <a:ext cx="4181679" cy="602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Dokument</a:t>
            </a:r>
            <a:br>
              <a:rPr lang="en-US" b="1" dirty="0">
                <a:latin typeface="Bitter" panose="02000000000000000000" pitchFamily="2" charset="0"/>
              </a:rPr>
            </a:br>
            <a:br>
              <a:rPr lang="en-US" dirty="0"/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visas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handlingar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kongressen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läggs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tex.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Snabbprotokoll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Om du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klicka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ladda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7C357-2412-8999-6AFB-72CF7326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16" y="620887"/>
            <a:ext cx="6225115" cy="48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5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159C1-6FA7-534D-B5FC-27C53EF8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11" y="1869848"/>
            <a:ext cx="6141156" cy="4766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2AD07F-4CD5-4DAB-87E5-B58D746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När</a:t>
            </a:r>
            <a:r>
              <a:rPr lang="en-US" dirty="0"/>
              <a:t> man </a:t>
            </a:r>
            <a:r>
              <a:rPr lang="en-US" dirty="0" err="1"/>
              <a:t>klickat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“</a:t>
            </a:r>
            <a:r>
              <a:rPr lang="en-US" dirty="0" err="1"/>
              <a:t>Dokument</a:t>
            </a:r>
            <a:r>
              <a:rPr lang="en-US" dirty="0"/>
              <a:t>” </a:t>
            </a:r>
            <a:r>
              <a:rPr lang="en-US" dirty="0" err="1"/>
              <a:t>öppnas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dagordningspunkter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handlingar</a:t>
            </a:r>
            <a:r>
              <a:rPr lang="en-US" dirty="0"/>
              <a:t> </a:t>
            </a:r>
            <a:r>
              <a:rPr lang="en-US" dirty="0" err="1"/>
              <a:t>kopplade</a:t>
            </a:r>
            <a:r>
              <a:rPr lang="en-US" dirty="0"/>
              <a:t> till sig visas. </a:t>
            </a:r>
            <a:endParaRPr lang="sv-S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12744-F180-4544-9C4C-5E76E1861E1E}"/>
              </a:ext>
            </a:extLst>
          </p:cNvPr>
          <p:cNvSpPr/>
          <p:nvPr/>
        </p:nvSpPr>
        <p:spPr>
          <a:xfrm>
            <a:off x="905522" y="3542190"/>
            <a:ext cx="3506680" cy="11807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Klicka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dagordningspunkt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så</a:t>
            </a:r>
            <a:r>
              <a:rPr lang="en-US" dirty="0">
                <a:solidFill>
                  <a:schemeClr val="tx1"/>
                </a:solidFill>
              </a:rPr>
              <a:t> visas </a:t>
            </a:r>
            <a:r>
              <a:rPr lang="en-US" dirty="0" err="1">
                <a:solidFill>
                  <a:schemeClr val="tx1"/>
                </a:solidFill>
              </a:rPr>
              <a:t>alla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dokumenten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är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kopplade</a:t>
            </a:r>
            <a:r>
              <a:rPr lang="en-US" dirty="0">
                <a:solidFill>
                  <a:schemeClr val="tx1"/>
                </a:solidFill>
              </a:rPr>
              <a:t> till den </a:t>
            </a:r>
            <a:r>
              <a:rPr lang="en-US" dirty="0" err="1">
                <a:solidFill>
                  <a:schemeClr val="tx1"/>
                </a:solidFill>
              </a:rPr>
              <a:t>punkten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366D3A-DCBC-46B3-AB61-AE942E8E5B4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412202" y="3917244"/>
            <a:ext cx="1796687" cy="215311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86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435CE-8CC5-92CA-3C0A-1F971BF4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4420"/>
            <a:ext cx="5463822" cy="42407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2AD07F-4CD5-4DAB-87E5-B58D746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Högst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valet “</a:t>
            </a:r>
            <a:r>
              <a:rPr lang="en-US" dirty="0" err="1"/>
              <a:t>Alla</a:t>
            </a:r>
            <a:r>
              <a:rPr lang="en-US" dirty="0"/>
              <a:t>” </a:t>
            </a:r>
            <a:r>
              <a:rPr lang="en-US" dirty="0" err="1"/>
              <a:t>där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handlingar</a:t>
            </a:r>
            <a:r>
              <a:rPr lang="en-US" dirty="0"/>
              <a:t> </a:t>
            </a:r>
            <a:r>
              <a:rPr lang="en-US" dirty="0" err="1"/>
              <a:t>samlade</a:t>
            </a:r>
            <a:r>
              <a:rPr lang="en-US" dirty="0"/>
              <a:t>. </a:t>
            </a: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C4AF3-D671-473A-8BDE-45CC58D799E3}"/>
              </a:ext>
            </a:extLst>
          </p:cNvPr>
          <p:cNvSpPr/>
          <p:nvPr/>
        </p:nvSpPr>
        <p:spPr>
          <a:xfrm>
            <a:off x="932155" y="3275992"/>
            <a:ext cx="3506680" cy="11807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För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öppna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dokument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klickar</a:t>
            </a:r>
            <a:r>
              <a:rPr lang="en-US" dirty="0">
                <a:solidFill>
                  <a:schemeClr val="tx1"/>
                </a:solidFill>
              </a:rPr>
              <a:t> man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ikonen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bilden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namnet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170817-D60E-4565-924B-2E827070F2B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38835" y="3866357"/>
            <a:ext cx="2436098" cy="569378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29E805-2208-47A3-8CBD-DDB4F93A2C61}"/>
              </a:ext>
            </a:extLst>
          </p:cNvPr>
          <p:cNvCxnSpPr>
            <a:cxnSpLocks/>
          </p:cNvCxnSpPr>
          <p:nvPr/>
        </p:nvCxnSpPr>
        <p:spPr>
          <a:xfrm>
            <a:off x="4438835" y="3561090"/>
            <a:ext cx="3045698" cy="516046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49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A9B8D5-7C59-37F2-27A8-B657111F4AB1}"/>
              </a:ext>
            </a:extLst>
          </p:cNvPr>
          <p:cNvSpPr/>
          <p:nvPr/>
        </p:nvSpPr>
        <p:spPr>
          <a:xfrm>
            <a:off x="689317" y="5697415"/>
            <a:ext cx="11502683" cy="11605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CCBF3-A15C-60F6-4989-75568AF23105}"/>
              </a:ext>
            </a:extLst>
          </p:cNvPr>
          <p:cNvSpPr/>
          <p:nvPr/>
        </p:nvSpPr>
        <p:spPr>
          <a:xfrm>
            <a:off x="0" y="0"/>
            <a:ext cx="689317" cy="6858000"/>
          </a:xfrm>
          <a:prstGeom prst="rect">
            <a:avLst/>
          </a:prstGeom>
          <a:gradFill flip="none" rotWithShape="1">
            <a:gsLst>
              <a:gs pos="0">
                <a:srgbClr val="FF00AA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2F916-9F98-4966-8B85-9AC7FC04CB52}"/>
              </a:ext>
            </a:extLst>
          </p:cNvPr>
          <p:cNvSpPr txBox="1">
            <a:spLocks/>
          </p:cNvSpPr>
          <p:nvPr/>
        </p:nvSpPr>
        <p:spPr>
          <a:xfrm>
            <a:off x="1250272" y="1654908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0" dirty="0">
                <a:latin typeface="HK Compression Heavy Condensed" pitchFamily="50" charset="0"/>
              </a:rPr>
              <a:t>TACK!</a:t>
            </a:r>
            <a:endParaRPr lang="sv-SE" dirty="0">
              <a:latin typeface="Bitter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5507BC-8B45-4626-8161-67A61194AE57}"/>
              </a:ext>
            </a:extLst>
          </p:cNvPr>
          <p:cNvSpPr txBox="1">
            <a:spLocks/>
          </p:cNvSpPr>
          <p:nvPr/>
        </p:nvSpPr>
        <p:spPr>
          <a:xfrm>
            <a:off x="1482571" y="1369050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bg1"/>
              </a:solidFill>
              <a:latin typeface="Bitter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68E4-FC8B-4D31-8145-A4881A13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094" y="6322154"/>
            <a:ext cx="2354784" cy="381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D1BDF-32DC-1462-9ED4-4BF99E37E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" y="1878325"/>
            <a:ext cx="352474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4E2C-543A-40FC-8DDF-A3805F140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684" y="612559"/>
            <a:ext cx="4739936" cy="4989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Dagordning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Växlar</a:t>
            </a:r>
            <a:r>
              <a:rPr lang="en-US" dirty="0"/>
              <a:t> </a:t>
            </a:r>
            <a:r>
              <a:rPr lang="en-US" dirty="0" err="1"/>
              <a:t>visning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visa </a:t>
            </a:r>
            <a:r>
              <a:rPr lang="en-US" dirty="0" err="1"/>
              <a:t>dagordningen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knappar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Dokument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hittar</a:t>
            </a:r>
            <a:r>
              <a:rPr lang="en-US" dirty="0"/>
              <a:t> du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handlingar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Yrkande</a:t>
            </a:r>
            <a:br>
              <a:rPr lang="en-US" dirty="0"/>
            </a:br>
            <a:r>
              <a:rPr lang="en-US" dirty="0" err="1"/>
              <a:t>Begära</a:t>
            </a:r>
            <a:r>
              <a:rPr lang="en-US" dirty="0"/>
              <a:t> </a:t>
            </a:r>
            <a:r>
              <a:rPr lang="en-US" dirty="0" err="1"/>
              <a:t>ordet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yrka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motioner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Övrigt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Växla</a:t>
            </a:r>
            <a:r>
              <a:rPr lang="en-US" dirty="0"/>
              <a:t> </a:t>
            </a:r>
            <a:r>
              <a:rPr lang="en-US" dirty="0" err="1"/>
              <a:t>dagordningen</a:t>
            </a:r>
            <a:r>
              <a:rPr lang="en-US" dirty="0"/>
              <a:t>, till </a:t>
            </a:r>
            <a:r>
              <a:rPr lang="en-US" dirty="0" err="1"/>
              <a:t>att</a:t>
            </a:r>
            <a:r>
              <a:rPr lang="en-US" dirty="0"/>
              <a:t> visa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punkter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bara de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behandlats</a:t>
            </a:r>
            <a:r>
              <a:rPr lang="en-US" dirty="0"/>
              <a:t> </a:t>
            </a:r>
            <a:r>
              <a:rPr lang="en-US" dirty="0" err="1"/>
              <a:t>ännu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80AB1-24F6-E85E-8EBC-FFC79DBF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0" y="785981"/>
            <a:ext cx="5943600" cy="4366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7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4E2C-543A-40FC-8DDF-A3805F140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854" y="1748901"/>
            <a:ext cx="4278297" cy="48525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Ordningsfråga</a:t>
            </a:r>
            <a:endParaRPr lang="en-US" b="1" dirty="0">
              <a:latin typeface="Bitter" panose="02000000000000000000" pitchFamily="2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hamnar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överst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talarlistan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ska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framföra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ordningsfråga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Ångra</a:t>
            </a:r>
            <a:endParaRPr lang="en-US" b="1" dirty="0">
              <a:latin typeface="Bitter" panose="02000000000000000000" pitchFamily="2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bort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ditt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namn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från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talarlistan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Yrkande</a:t>
            </a:r>
            <a:r>
              <a:rPr lang="en-US" b="1" dirty="0">
                <a:latin typeface="Bitter" panose="02000000000000000000" pitchFamily="2" charset="0"/>
              </a:rPr>
              <a:t> </a:t>
            </a:r>
            <a:r>
              <a:rPr lang="en-US" b="1" dirty="0" err="1">
                <a:latin typeface="Bitter" panose="02000000000000000000" pitchFamily="2" charset="0"/>
              </a:rPr>
              <a:t>dvs</a:t>
            </a:r>
            <a:r>
              <a:rPr lang="en-US" b="1" dirty="0">
                <a:latin typeface="Bitter" panose="02000000000000000000" pitchFamily="2" charset="0"/>
              </a:rPr>
              <a:t> </a:t>
            </a:r>
            <a:r>
              <a:rPr lang="en-US" b="1" dirty="0" err="1">
                <a:latin typeface="Bitter" panose="02000000000000000000" pitchFamily="2" charset="0"/>
              </a:rPr>
              <a:t>Begära</a:t>
            </a:r>
            <a:r>
              <a:rPr lang="en-US" b="1" dirty="0">
                <a:latin typeface="Bitter" panose="02000000000000000000" pitchFamily="2" charset="0"/>
              </a:rPr>
              <a:t> </a:t>
            </a:r>
            <a:r>
              <a:rPr lang="en-US" b="1" dirty="0" err="1">
                <a:latin typeface="Bitter" panose="02000000000000000000" pitchFamily="2" charset="0"/>
              </a:rPr>
              <a:t>ordet</a:t>
            </a:r>
            <a:endParaRPr lang="en-US" b="1" dirty="0">
              <a:latin typeface="Bitter" panose="02000000000000000000" pitchFamily="2" charset="0"/>
            </a:endParaRPr>
          </a:p>
          <a:p>
            <a:pPr marL="457200" lvl="1" indent="0">
              <a:buNone/>
            </a:pP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Direktlänk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till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yrkande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aktuell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Öppna</a:t>
            </a:r>
            <a:r>
              <a:rPr lang="en-US" b="1" dirty="0">
                <a:latin typeface="Bitter" panose="02000000000000000000" pitchFamily="2" charset="0"/>
              </a:rPr>
              <a:t> </a:t>
            </a:r>
            <a:r>
              <a:rPr lang="en-US" b="1" dirty="0" err="1">
                <a:latin typeface="Bitter" panose="02000000000000000000" pitchFamily="2" charset="0"/>
              </a:rPr>
              <a:t>dokument</a:t>
            </a:r>
            <a:endParaRPr lang="en-US" b="1" dirty="0">
              <a:latin typeface="Bitter" panose="02000000000000000000" pitchFamily="2" charset="0"/>
            </a:endParaRPr>
          </a:p>
          <a:p>
            <a:pPr marL="457200" lvl="1" indent="0">
              <a:buNone/>
            </a:pP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Direktlänk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till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aktuell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itter" panose="02000000000000000000" pitchFamily="2" charset="0"/>
              </a:rPr>
              <a:t>Visa </a:t>
            </a:r>
            <a:r>
              <a:rPr lang="en-US" b="1" dirty="0" err="1">
                <a:latin typeface="Bitter" panose="02000000000000000000" pitchFamily="2" charset="0"/>
              </a:rPr>
              <a:t>talarlista</a:t>
            </a:r>
            <a:endParaRPr lang="en-US" b="1" dirty="0">
              <a:latin typeface="Bitter" panose="02000000000000000000" pitchFamily="2" charset="0"/>
            </a:endParaRPr>
          </a:p>
          <a:p>
            <a:pPr marL="457200" lvl="1" indent="0">
              <a:buNone/>
            </a:pP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Visar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hela</a:t>
            </a: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talarlistan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205666" y="124286"/>
            <a:ext cx="11850209" cy="139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Bitter" panose="02000000000000000000" pitchFamily="2" charset="0"/>
              </a:rPr>
              <a:t>Dagordning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Visar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dagordningspunkter</a:t>
            </a:r>
            <a:r>
              <a:rPr lang="en-US" dirty="0"/>
              <a:t>. </a:t>
            </a:r>
            <a:r>
              <a:rPr lang="en-US" dirty="0" err="1"/>
              <a:t>Aktuell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 </a:t>
            </a:r>
            <a:r>
              <a:rPr lang="en-US" dirty="0" err="1"/>
              <a:t>markeras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svart</a:t>
            </a:r>
            <a:r>
              <a:rPr lang="en-US" dirty="0"/>
              <a:t> rad med </a:t>
            </a:r>
            <a:r>
              <a:rPr lang="en-US" dirty="0" err="1"/>
              <a:t>vit</a:t>
            </a:r>
            <a:r>
              <a:rPr lang="en-US" dirty="0"/>
              <a:t> text. </a:t>
            </a:r>
            <a:r>
              <a:rPr lang="en-US" dirty="0" err="1"/>
              <a:t>När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behandlats</a:t>
            </a:r>
            <a:r>
              <a:rPr lang="en-US" dirty="0"/>
              <a:t> </a:t>
            </a:r>
            <a:r>
              <a:rPr lang="en-US" dirty="0" err="1"/>
              <a:t>markeras</a:t>
            </a:r>
            <a:r>
              <a:rPr lang="en-US" dirty="0"/>
              <a:t> den med </a:t>
            </a:r>
            <a:r>
              <a:rPr lang="en-US" dirty="0" err="1"/>
              <a:t>en</a:t>
            </a:r>
            <a:r>
              <a:rPr lang="en-US" dirty="0"/>
              <a:t> bock.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E3AC1-BA1F-CDB3-62EF-6048A7BD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49" y="1603810"/>
            <a:ext cx="6134938" cy="4997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05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A9B8D5-7C59-37F2-27A8-B657111F4AB1}"/>
              </a:ext>
            </a:extLst>
          </p:cNvPr>
          <p:cNvSpPr/>
          <p:nvPr/>
        </p:nvSpPr>
        <p:spPr>
          <a:xfrm>
            <a:off x="689317" y="5697415"/>
            <a:ext cx="11502683" cy="11605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CCBF3-A15C-60F6-4989-75568AF23105}"/>
              </a:ext>
            </a:extLst>
          </p:cNvPr>
          <p:cNvSpPr/>
          <p:nvPr/>
        </p:nvSpPr>
        <p:spPr>
          <a:xfrm>
            <a:off x="0" y="0"/>
            <a:ext cx="689317" cy="6858000"/>
          </a:xfrm>
          <a:prstGeom prst="rect">
            <a:avLst/>
          </a:prstGeom>
          <a:gradFill flip="none" rotWithShape="1">
            <a:gsLst>
              <a:gs pos="0">
                <a:srgbClr val="FF00AA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2F916-9F98-4966-8B85-9AC7FC04CB52}"/>
              </a:ext>
            </a:extLst>
          </p:cNvPr>
          <p:cNvSpPr txBox="1">
            <a:spLocks/>
          </p:cNvSpPr>
          <p:nvPr/>
        </p:nvSpPr>
        <p:spPr>
          <a:xfrm>
            <a:off x="1165030" y="1292773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>
                <a:latin typeface="HK Compression Heavy Condensed" pitchFamily="50" charset="0"/>
              </a:rPr>
              <a:t>Yrkande</a:t>
            </a:r>
            <a:endParaRPr lang="sv-SE" sz="10000" dirty="0">
              <a:latin typeface="HK Compression Heavy Condensed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5507BC-8B45-4626-8161-67A61194AE57}"/>
              </a:ext>
            </a:extLst>
          </p:cNvPr>
          <p:cNvSpPr txBox="1">
            <a:spLocks/>
          </p:cNvSpPr>
          <p:nvPr/>
        </p:nvSpPr>
        <p:spPr>
          <a:xfrm>
            <a:off x="1482571" y="1369050"/>
            <a:ext cx="969145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>
              <a:solidFill>
                <a:schemeClr val="bg1"/>
              </a:solidFill>
              <a:latin typeface="Bitter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68E4-FC8B-4D31-8145-A4881A13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094" y="6322154"/>
            <a:ext cx="2354784" cy="381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D1BDF-32DC-1462-9ED4-4BF99E37E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" y="1878325"/>
            <a:ext cx="352474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7C7E583-67A2-2D59-4909-0E9F8A5E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5" y="1440862"/>
            <a:ext cx="5972745" cy="48272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205666" y="124286"/>
            <a:ext cx="11850209" cy="98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Bitter" panose="02000000000000000000" pitchFamily="2" charset="0"/>
              </a:rPr>
              <a:t>Yrkande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Begära</a:t>
            </a:r>
            <a:r>
              <a:rPr lang="en-US" dirty="0"/>
              <a:t> </a:t>
            </a:r>
            <a:r>
              <a:rPr lang="en-US" dirty="0" err="1"/>
              <a:t>ordet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yrka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motioner</a:t>
            </a:r>
            <a:r>
              <a:rPr lang="en-US" dirty="0"/>
              <a:t>.</a:t>
            </a:r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D128-715F-4B01-8DD9-3F7AB8F4D04A}"/>
              </a:ext>
            </a:extLst>
          </p:cNvPr>
          <p:cNvSpPr/>
          <p:nvPr/>
        </p:nvSpPr>
        <p:spPr>
          <a:xfrm>
            <a:off x="7972148" y="5375428"/>
            <a:ext cx="2299316" cy="100317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Öppnar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vald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punkt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3E4AEA-159C-4838-9192-29D19BD3393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610465" y="5375428"/>
            <a:ext cx="5361683" cy="501589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65B410A-B949-D54F-0D6F-07C490596157}"/>
              </a:ext>
            </a:extLst>
          </p:cNvPr>
          <p:cNvSpPr/>
          <p:nvPr/>
        </p:nvSpPr>
        <p:spPr>
          <a:xfrm>
            <a:off x="6520831" y="426128"/>
            <a:ext cx="2299316" cy="100317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Öppnar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5B4B42-E1D0-B13E-DD48-6BA616B974DB}"/>
              </a:ext>
            </a:extLst>
          </p:cNvPr>
          <p:cNvCxnSpPr>
            <a:cxnSpLocks/>
          </p:cNvCxnSpPr>
          <p:nvPr/>
        </p:nvCxnSpPr>
        <p:spPr>
          <a:xfrm flipH="1">
            <a:off x="2051172" y="1049813"/>
            <a:ext cx="4469659" cy="430539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63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500811-7B58-9D93-625D-7FC216D2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46" y="1109709"/>
            <a:ext cx="7102619" cy="50238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205666" y="124286"/>
            <a:ext cx="11850209" cy="98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Bitter" panose="02000000000000000000" pitchFamily="2" charset="0"/>
              </a:rPr>
              <a:t>Yrkande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Begära</a:t>
            </a:r>
            <a:r>
              <a:rPr lang="en-US" dirty="0"/>
              <a:t> </a:t>
            </a:r>
            <a:r>
              <a:rPr lang="en-US" dirty="0" err="1"/>
              <a:t>ordet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yrka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motioner</a:t>
            </a:r>
            <a:r>
              <a:rPr lang="en-US" dirty="0"/>
              <a:t>.</a:t>
            </a:r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D128-715F-4B01-8DD9-3F7AB8F4D04A}"/>
              </a:ext>
            </a:extLst>
          </p:cNvPr>
          <p:cNvSpPr/>
          <p:nvPr/>
        </p:nvSpPr>
        <p:spPr>
          <a:xfrm>
            <a:off x="9796040" y="415508"/>
            <a:ext cx="2299316" cy="100317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Visa </a:t>
            </a:r>
            <a:r>
              <a:rPr lang="en-US" dirty="0" err="1">
                <a:solidFill>
                  <a:schemeClr val="tx1"/>
                </a:solidFill>
              </a:rPr>
              <a:t>alla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3E4AEA-159C-4838-9192-29D19BD3393D}"/>
              </a:ext>
            </a:extLst>
          </p:cNvPr>
          <p:cNvCxnSpPr>
            <a:cxnSpLocks/>
          </p:cNvCxnSpPr>
          <p:nvPr/>
        </p:nvCxnSpPr>
        <p:spPr>
          <a:xfrm flipH="1">
            <a:off x="8342142" y="783609"/>
            <a:ext cx="1453898" cy="1188146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870B032-2FD0-83A2-B6E4-8F3096F018B7}"/>
              </a:ext>
            </a:extLst>
          </p:cNvPr>
          <p:cNvSpPr/>
          <p:nvPr/>
        </p:nvSpPr>
        <p:spPr>
          <a:xfrm>
            <a:off x="9756559" y="1810089"/>
            <a:ext cx="2299316" cy="100317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Visa mina </a:t>
            </a:r>
            <a:r>
              <a:rPr lang="en-US" dirty="0" err="1">
                <a:solidFill>
                  <a:schemeClr val="tx1"/>
                </a:solidFill>
              </a:rPr>
              <a:t>yrkanden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54409D-F410-8E03-ED33-ECBA8C65E956}"/>
              </a:ext>
            </a:extLst>
          </p:cNvPr>
          <p:cNvCxnSpPr>
            <a:cxnSpLocks/>
          </p:cNvCxnSpPr>
          <p:nvPr/>
        </p:nvCxnSpPr>
        <p:spPr>
          <a:xfrm flipH="1">
            <a:off x="8898928" y="1971755"/>
            <a:ext cx="827852" cy="91433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E2A27-5131-2E3F-B4E9-7B8365D49866}"/>
              </a:ext>
            </a:extLst>
          </p:cNvPr>
          <p:cNvSpPr/>
          <p:nvPr/>
        </p:nvSpPr>
        <p:spPr>
          <a:xfrm>
            <a:off x="136125" y="1632603"/>
            <a:ext cx="1927480" cy="9241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Lämna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nytt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yrkande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begära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ordet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E3A374-504B-5A09-9518-EB43373E02A2}"/>
              </a:ext>
            </a:extLst>
          </p:cNvPr>
          <p:cNvCxnSpPr>
            <a:cxnSpLocks/>
          </p:cNvCxnSpPr>
          <p:nvPr/>
        </p:nvCxnSpPr>
        <p:spPr>
          <a:xfrm>
            <a:off x="2063605" y="1632603"/>
            <a:ext cx="302065" cy="268919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C628B5-3B33-3813-080E-715C25025955}"/>
              </a:ext>
            </a:extLst>
          </p:cNvPr>
          <p:cNvSpPr/>
          <p:nvPr/>
        </p:nvSpPr>
        <p:spPr>
          <a:xfrm>
            <a:off x="9796040" y="3173723"/>
            <a:ext cx="2299316" cy="100317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Filtrera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dagordningspunkt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A8870B-BA5C-D872-434B-5C986C9A4182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9069091" y="2556768"/>
            <a:ext cx="726949" cy="1118544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6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205666" y="124286"/>
            <a:ext cx="11850209" cy="1638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Bitter" panose="02000000000000000000" pitchFamily="2" charset="0"/>
              </a:rPr>
              <a:t>Yrkande</a:t>
            </a:r>
            <a:r>
              <a:rPr lang="en-US" dirty="0"/>
              <a:t> </a:t>
            </a:r>
            <a:br>
              <a:rPr lang="en-US" b="1" dirty="0">
                <a:latin typeface="Bitter" panose="02000000000000000000" pitchFamily="2" charset="0"/>
              </a:rPr>
            </a:br>
            <a:br>
              <a:rPr lang="en-US" dirty="0"/>
            </a:b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Här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visas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alla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dagordningens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punkter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yrkande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dessa. Man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filtrera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listan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genom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välja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via </a:t>
            </a:r>
            <a:r>
              <a:rPr lang="en-US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filterikonen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sv-SE" sz="19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3E4AEA-159C-4838-9192-29D19BD3393D}"/>
              </a:ext>
            </a:extLst>
          </p:cNvPr>
          <p:cNvCxnSpPr>
            <a:cxnSpLocks/>
          </p:cNvCxnSpPr>
          <p:nvPr/>
        </p:nvCxnSpPr>
        <p:spPr>
          <a:xfrm flipH="1" flipV="1">
            <a:off x="7877471" y="3362266"/>
            <a:ext cx="1728169" cy="255384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42DCC4-6237-B922-050D-9BD223438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451" y="1615608"/>
            <a:ext cx="6368424" cy="5093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50DA73-9F1C-5E39-2783-7AC1384A2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53" y="1763204"/>
            <a:ext cx="6099754" cy="48204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58EDE6-D1B6-A457-574D-CB2B80DA55CC}"/>
              </a:ext>
            </a:extLst>
          </p:cNvPr>
          <p:cNvCxnSpPr>
            <a:cxnSpLocks/>
          </p:cNvCxnSpPr>
          <p:nvPr/>
        </p:nvCxnSpPr>
        <p:spPr>
          <a:xfrm flipV="1">
            <a:off x="6096000" y="1983545"/>
            <a:ext cx="1219200" cy="1634105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8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D7529-D8B1-4F0F-703F-2CF6A6BC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8" y="1264328"/>
            <a:ext cx="6957738" cy="4753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C978-B3D3-4813-B85E-E9FC8D6BF40E}"/>
              </a:ext>
            </a:extLst>
          </p:cNvPr>
          <p:cNvSpPr txBox="1">
            <a:spLocks/>
          </p:cNvSpPr>
          <p:nvPr/>
        </p:nvSpPr>
        <p:spPr>
          <a:xfrm>
            <a:off x="237067" y="222533"/>
            <a:ext cx="11701149" cy="108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Bitter" panose="02000000000000000000" pitchFamily="2" charset="0"/>
              </a:rPr>
              <a:t>Yrkande</a:t>
            </a:r>
            <a:r>
              <a:rPr lang="en-US" sz="2400" dirty="0"/>
              <a:t> –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Nytt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eller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Begära</a:t>
            </a:r>
            <a:r>
              <a:rPr lang="en-US" sz="2400" b="1" dirty="0">
                <a:latin typeface="Bitter" panose="02000000000000000000" pitchFamily="2" charset="0"/>
              </a:rPr>
              <a:t> </a:t>
            </a:r>
            <a:r>
              <a:rPr lang="en-US" sz="2400" b="1" dirty="0" err="1">
                <a:latin typeface="Bitter" panose="02000000000000000000" pitchFamily="2" charset="0"/>
              </a:rPr>
              <a:t>ordet</a:t>
            </a:r>
            <a:endParaRPr lang="sv-SE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EA4A4-FFB0-4DE8-ADC4-1E01E3B86810}"/>
              </a:ext>
            </a:extLst>
          </p:cNvPr>
          <p:cNvSpPr/>
          <p:nvPr/>
        </p:nvSpPr>
        <p:spPr>
          <a:xfrm>
            <a:off x="8188048" y="1571705"/>
            <a:ext cx="2867487" cy="46174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Välj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punkt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82F822-F2D8-4D3C-9D41-0219E053AAB3}"/>
              </a:ext>
            </a:extLst>
          </p:cNvPr>
          <p:cNvCxnSpPr>
            <a:cxnSpLocks/>
          </p:cNvCxnSpPr>
          <p:nvPr/>
        </p:nvCxnSpPr>
        <p:spPr>
          <a:xfrm flipH="1">
            <a:off x="7089058" y="1858670"/>
            <a:ext cx="1098990" cy="569898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0F89C7-4FE1-7EE5-B5E4-B67BF252C128}"/>
              </a:ext>
            </a:extLst>
          </p:cNvPr>
          <p:cNvCxnSpPr>
            <a:cxnSpLocks/>
          </p:cNvCxnSpPr>
          <p:nvPr/>
        </p:nvCxnSpPr>
        <p:spPr>
          <a:xfrm>
            <a:off x="7100912" y="2451890"/>
            <a:ext cx="717755" cy="527286"/>
          </a:xfrm>
          <a:prstGeom prst="straightConnector1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4EFAE64-8A23-A978-0EA0-769029E0E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221" y="2587101"/>
            <a:ext cx="3652662" cy="36379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455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13736</TotalTime>
  <Words>852</Words>
  <Application>Microsoft Office PowerPoint</Application>
  <PresentationFormat>Widescreen</PresentationFormat>
  <Paragraphs>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Bitter</vt:lpstr>
      <vt:lpstr>Calibri</vt:lpstr>
      <vt:lpstr>Calibri Light</vt:lpstr>
      <vt:lpstr>HK Compression Heavy Condensed</vt:lpstr>
      <vt:lpstr>Open Sans</vt:lpstr>
      <vt:lpstr>Office Theme</vt:lpstr>
      <vt:lpstr>PowerPoint Presentation</vt:lpstr>
      <vt:lpstr>Inloggningssidan.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Visas på talarlistan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Resultatet visas upp på projektorn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När man klickat på “Dokument” öppnas en lista på alla dagordningspunkter som har handlingar kopplade till sig visas. </vt:lpstr>
      <vt:lpstr>Högst upp finns valet “Alla” där finns alla handlingar samlade.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https://hrf.esessions.se</dc:title>
  <dc:creator>Susanne</dc:creator>
  <cp:lastModifiedBy>eSessions</cp:lastModifiedBy>
  <cp:revision>67</cp:revision>
  <cp:lastPrinted>2018-04-10T07:29:28Z</cp:lastPrinted>
  <dcterms:created xsi:type="dcterms:W3CDTF">2018-03-24T14:17:52Z</dcterms:created>
  <dcterms:modified xsi:type="dcterms:W3CDTF">2022-09-30T07:35:54Z</dcterms:modified>
</cp:coreProperties>
</file>